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2"/>
  </p:notesMasterIdLst>
  <p:sldIdLst>
    <p:sldId id="257" r:id="rId3"/>
    <p:sldId id="346" r:id="rId4"/>
    <p:sldId id="370" r:id="rId5"/>
    <p:sldId id="374" r:id="rId6"/>
    <p:sldId id="375" r:id="rId7"/>
    <p:sldId id="377" r:id="rId8"/>
    <p:sldId id="376" r:id="rId9"/>
    <p:sldId id="37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9BBB59"/>
    <a:srgbClr val="031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B0BE1-A4A3-40C7-8CE3-7C26359D24C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8C5C-5464-4D1B-84FA-5987E2808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E8C5C-5464-4D1B-84FA-5987E2808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D975-D1D7-8A8D-F6B5-71C15C32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D854-E490-FF1C-FF37-75EC026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F43-512F-7B4C-9A4D-5BA92EC9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6D4D-F925-4888-FA36-BC90F88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87B2-7F3C-FC56-E2F7-ED04BF4D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83D-CCC2-88CE-AA96-DFC69F7E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1516-C9B1-B065-4C44-511BC6D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7CB84-023F-3530-6254-3B81D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604E-6567-9534-20EA-CB41565B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F97A-2C88-A79A-CC38-CC73D503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5071-2C5F-B379-6E1D-D19F0F5A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E577-4900-C32C-7F7B-307B5CAE2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3B7F5-3ABF-5B4C-F72D-49C84E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2E7F-53D2-FD1D-34FA-94FE27D7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3E120-3011-9C68-6AE2-A569619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DA83-54DF-4074-0644-6B3265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495-3D68-6B04-88BC-DC03D094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2AF0-5EA8-E80F-0B64-65AB00B5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C54B-F105-26DE-110B-26E6E122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B065C-2714-65B3-0107-4B0E7D56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D3CE2-2765-C30D-2944-D5BAC97C7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AFE2A-576F-9B3B-F5C7-943426C4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97A2-D1F5-318C-2920-9821B3B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A3A5C-76A0-D788-E0C1-921D519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6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D297-47FE-873C-8A1C-0C1BA4C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5698C-1E82-558B-8B4E-8FD1375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97DEB-4971-91C7-E95B-B1A62B48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31C2-FFBB-E50E-0D5C-390BF445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86D7E-3651-4329-08D6-726AF17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0D334-D5B8-275A-C74D-F86B90C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9C8A-5B6B-BB0D-0D0F-32AA855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066-41BA-07F6-695F-B76BF058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BA2F-6770-320E-9F4A-A7E3992E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01D95-C0FC-2F6C-1358-A5070645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CFC01-AB36-BC6E-DE3F-2B446B93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CBFB-91E2-368C-F6C6-C28EC75A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9162-D637-EFDA-A73E-E1432BA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B7BF-095B-751E-20BB-64A68245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EB6F-E66B-5D76-BFB1-B5BAF6C3C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3A1-09E2-6802-5111-7FA164A6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ABA5-4DDD-AA79-6C39-D0E8D51D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7B6F-6D2E-7E48-A75D-BDFAAC83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E0B8-F59A-39B2-34A5-BE80B1D7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CB9-6185-0949-E9BE-81FC3B9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16D76-BD46-5A9E-5BDA-4CB514A2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DF79-55EA-DB20-19E7-3B0F15AF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3406-3248-E2AC-4D0E-64EBB234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C046-522B-0BB3-C173-0B5B614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5DFAE-FB93-3B46-40C7-5115CDBA5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80ECC-A336-394D-33BE-EE2AB8DA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78A0-6EFE-4251-A87C-3A8B93B1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7BCF-259F-4F89-D392-42783514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5075-2BE6-04B2-9CA8-750B923B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8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2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ack Cover">
  <p:cSld name="6_Back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6214347" y="2660915"/>
            <a:ext cx="2627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6282105" y="3782579"/>
            <a:ext cx="261161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www.a-star.edu.sg/SIMTech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6384032" y="3717032"/>
            <a:ext cx="2400267" cy="0"/>
          </a:xfrm>
          <a:prstGeom prst="straightConnector1">
            <a:avLst/>
          </a:prstGeom>
          <a:noFill/>
          <a:ln w="9525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032" y="531923"/>
            <a:ext cx="2496277" cy="6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5B6D922-7DE1-9643-AD89-0409C64C6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65" y="6409622"/>
            <a:ext cx="936104" cy="3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345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1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E13-4AFC-D4B9-8D33-AC35C7B1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2742-D6E7-79E7-4605-FF151F9B1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09E-E912-94FB-4159-9D4A90C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58FA-BBE4-A77A-725C-D8C16C92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235E-C3B9-B880-52BB-DA0FF67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85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CE56-3D96-61C9-01DA-26B42212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D47B-6298-540A-1BBD-EB6208152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395-C324-A701-C8E0-46A8D5DE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6F26-1AAA-41A6-8481-D790CE879AF9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872B-A41B-B5EF-DB8E-C4616B9CC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2E72-2F88-70E5-8CE3-F3E3125C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BB89-1E8E-4E14-9F94-02B1938A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forkids.co.uk/#!/abou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lI0vS5SJiIw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pytao@SIMTech.a-star.edu.s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00400" y="1219200"/>
            <a:ext cx="86862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48200" y="3429000"/>
            <a:ext cx="1947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96100" y="1519978"/>
            <a:ext cx="5265420" cy="26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/>
              <a:t>How to Teach Computers to Process Natural Language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S2: </a:t>
            </a:r>
            <a:r>
              <a:rPr lang="en-US" altLang="zh-CN" sz="2400" dirty="0"/>
              <a:t>AI on Sentiment Analysis </a:t>
            </a:r>
            <a:r>
              <a:rPr lang="en-US" altLang="zh-CN" sz="2400"/>
              <a:t>and Making a Chatbot</a:t>
            </a:r>
            <a:endParaRPr lang="en-SG" sz="2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2"/>
          </p:nvPr>
        </p:nvSpPr>
        <p:spPr>
          <a:xfrm>
            <a:off x="6955532" y="4650842"/>
            <a:ext cx="4287855" cy="10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r>
              <a:rPr lang="en-US" altLang="zh-CN" dirty="0"/>
              <a:t>Dr. </a:t>
            </a:r>
            <a:r>
              <a:rPr lang="de-DE" dirty="0"/>
              <a:t>Du Pengfei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de-DE" dirty="0"/>
              <a:t>SVS/DMD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SzPts val="1530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Font typeface="Open Sans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4"/>
          </p:nvPr>
        </p:nvSpPr>
        <p:spPr>
          <a:xfrm>
            <a:off x="6955532" y="5590757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US"/>
              <a:t>28 </a:t>
            </a:r>
            <a:r>
              <a:rPr lang="en-US" dirty="0"/>
              <a:t>Mar </a:t>
            </a:r>
            <a:r>
              <a:rPr lang="en-US" altLang="zh-CN" dirty="0"/>
              <a:t>2024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294-2A3E-217D-B6E6-660EAF5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solidFill>
                <a:srgbClr val="031E7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CD4A1-F36D-031B-B801-D319D6CB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62844-D39D-4E28-A934-F0BE50CCBECB}"/>
              </a:ext>
            </a:extLst>
          </p:cNvPr>
          <p:cNvSpPr txBox="1"/>
          <p:nvPr/>
        </p:nvSpPr>
        <p:spPr>
          <a:xfrm>
            <a:off x="976057" y="1061516"/>
            <a:ext cx="10966984" cy="456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background knowledge briefing of NLP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Hands on through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https://machinelearningforkids.co.uk/#!/about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round: 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Recognition: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of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 a Smart Bulb on Scratch 3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round: 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Sentiments Analysis: Project of Making Me Happy on Scratch 3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chatbot and encourage students to implement more creative projects on top of those achievements.</a:t>
            </a:r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Sentiment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AI4K_L15_Part1">
            <a:hlinkClick r:id="" action="ppaction://media"/>
            <a:extLst>
              <a:ext uri="{FF2B5EF4-FFF2-40B4-BE49-F238E27FC236}">
                <a16:creationId xmlns:a16="http://schemas.microsoft.com/office/drawing/2014/main" id="{2C856EC4-1499-980D-F25B-AEA728ABF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290" y="960935"/>
            <a:ext cx="9775510" cy="53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Hands 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AI4K_L15_Part2">
            <a:hlinkClick r:id="" action="ppaction://media"/>
            <a:extLst>
              <a:ext uri="{FF2B5EF4-FFF2-40B4-BE49-F238E27FC236}">
                <a16:creationId xmlns:a16="http://schemas.microsoft.com/office/drawing/2014/main" id="{6ABDB814-FD66-944A-DB94-6E9D3C782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5865" y="987593"/>
            <a:ext cx="9834260" cy="53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AI4K_L15_Part3">
            <a:hlinkClick r:id="" action="ppaction://media"/>
            <a:extLst>
              <a:ext uri="{FF2B5EF4-FFF2-40B4-BE49-F238E27FC236}">
                <a16:creationId xmlns:a16="http://schemas.microsoft.com/office/drawing/2014/main" id="{A3C08A8C-DDF2-5601-014D-94C52D07F1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7824" y="874440"/>
            <a:ext cx="10219428" cy="55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6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Chatbot and Turing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Online Media 5" title="AI4K L16 Part1">
            <a:hlinkClick r:id="" action="ppaction://media"/>
            <a:extLst>
              <a:ext uri="{FF2B5EF4-FFF2-40B4-BE49-F238E27FC236}">
                <a16:creationId xmlns:a16="http://schemas.microsoft.com/office/drawing/2014/main" id="{BF0F92AF-E7CD-5D81-7429-FCA2CD73D8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71235" y="754328"/>
            <a:ext cx="9923907" cy="560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6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71856-D045-8F78-7672-B4360297B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40C8A-C23E-B9BF-A7F2-263CF73D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45" y="683162"/>
            <a:ext cx="10537704" cy="56201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2DDED5-2F4B-BCB0-9C05-7087AFE8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</p:spPr>
        <p:txBody>
          <a:bodyPr/>
          <a:lstStyle/>
          <a:p>
            <a:pPr algn="l"/>
            <a:r>
              <a:rPr lang="en-US" dirty="0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93869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D45-B27A-6DFA-843B-5B60424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35D08-2ECB-1A57-1B59-63AA80E1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418156-33C5-4EE2-BFCC-50E9C725F268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AI4K_L16_Part2">
            <a:hlinkClick r:id="" action="ppaction://media"/>
            <a:extLst>
              <a:ext uri="{FF2B5EF4-FFF2-40B4-BE49-F238E27FC236}">
                <a16:creationId xmlns:a16="http://schemas.microsoft.com/office/drawing/2014/main" id="{64317249-ACB6-257B-0B62-BFD7DDF69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6287" y="874440"/>
            <a:ext cx="9880211" cy="535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;p9"/>
          <p:cNvSpPr txBox="1"/>
          <p:nvPr/>
        </p:nvSpPr>
        <p:spPr>
          <a:xfrm>
            <a:off x="5866545" y="5764660"/>
            <a:ext cx="6226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Contact: 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Du Pengfei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  <a:hlinkClick r:id="rId3"/>
              </a:rPr>
              <a:t>du_pengfei@SIMTech.a-star.edu.sg</a:t>
            </a:r>
            <a:r>
              <a:rPr lang="de-DE" sz="1600" b="1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131</Words>
  <Application>Microsoft Office PowerPoint</Application>
  <PresentationFormat>Widescreen</PresentationFormat>
  <Paragraphs>29</Paragraphs>
  <Slides>9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Batang</vt:lpstr>
      <vt:lpstr>Gill Sans</vt:lpstr>
      <vt:lpstr>Sigmar One</vt:lpstr>
      <vt:lpstr>Arabic Typesetting</vt:lpstr>
      <vt:lpstr>Arial</vt:lpstr>
      <vt:lpstr>Arial Black</vt:lpstr>
      <vt:lpstr>Bell MT</vt:lpstr>
      <vt:lpstr>Calibri</vt:lpstr>
      <vt:lpstr>Calibri Light</vt:lpstr>
      <vt:lpstr>Georgia</vt:lpstr>
      <vt:lpstr>Open Sans</vt:lpstr>
      <vt:lpstr>Rockwell</vt:lpstr>
      <vt:lpstr>Times</vt:lpstr>
      <vt:lpstr>Verdana</vt:lpstr>
      <vt:lpstr>Wingdings</vt:lpstr>
      <vt:lpstr>ASTAR2020</vt:lpstr>
      <vt:lpstr>Office Theme</vt:lpstr>
      <vt:lpstr>How to Teach Computers to Process Natural Language  S2: AI on Sentiment Analysis and Making a Chatbot</vt:lpstr>
      <vt:lpstr>Agenda</vt:lpstr>
      <vt:lpstr>Sentiment Analysis</vt:lpstr>
      <vt:lpstr>Hands on</vt:lpstr>
      <vt:lpstr>Summary</vt:lpstr>
      <vt:lpstr>Chatbot and Turing Test</vt:lpstr>
      <vt:lpstr>Hands 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AI for P6</dc:title>
  <dc:creator>Du Pengfei Dr</dc:creator>
  <cp:lastModifiedBy>Du Pengfei</cp:lastModifiedBy>
  <cp:revision>106</cp:revision>
  <dcterms:created xsi:type="dcterms:W3CDTF">2023-03-22T06:33:31Z</dcterms:created>
  <dcterms:modified xsi:type="dcterms:W3CDTF">2025-07-21T09:41:31Z</dcterms:modified>
</cp:coreProperties>
</file>